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57" r:id="rId3"/>
    <p:sldId id="258" r:id="rId4"/>
    <p:sldId id="261" r:id="rId5"/>
    <p:sldId id="260" r:id="rId6"/>
    <p:sldId id="263" r:id="rId7"/>
    <p:sldId id="262" r:id="rId8"/>
    <p:sldId id="264" r:id="rId9"/>
    <p:sldId id="265" r:id="rId10"/>
    <p:sldId id="266" r:id="rId11"/>
  </p:sldIdLst>
  <p:sldSz cx="10333038" cy="7200900"/>
  <p:notesSz cx="6858000" cy="9144000"/>
  <p:defaultTextStyle>
    <a:defPPr>
      <a:defRPr lang="ru-RU"/>
    </a:defPPr>
    <a:lvl1pPr marL="0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954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1908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2862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3816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4770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5724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6678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7632" algn="l" defTabSz="10019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8">
          <p15:clr>
            <a:srgbClr val="A4A3A4"/>
          </p15:clr>
        </p15:guide>
        <p15:guide id="4" pos="32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78C"/>
    <a:srgbClr val="800000"/>
    <a:srgbClr val="1C4D5A"/>
    <a:srgbClr val="192D93"/>
    <a:srgbClr val="582C00"/>
    <a:srgbClr val="BB053D"/>
    <a:srgbClr val="53328E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360" y="66"/>
      </p:cViewPr>
      <p:guideLst>
        <p:guide orient="horz" pos="2160"/>
        <p:guide pos="2880"/>
        <p:guide orient="horz" pos="2268"/>
        <p:guide pos="325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978" y="2236947"/>
            <a:ext cx="8783082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956" y="4080510"/>
            <a:ext cx="7233127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2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3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5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7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91452" y="288371"/>
            <a:ext cx="2324934" cy="61441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6652" y="288371"/>
            <a:ext cx="6802583" cy="6144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239" y="4627245"/>
            <a:ext cx="8783082" cy="143017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6239" y="3052049"/>
            <a:ext cx="8783082" cy="157519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9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9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28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38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4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5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66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76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6652" y="1680211"/>
            <a:ext cx="4563758" cy="475226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2628" y="1680211"/>
            <a:ext cx="4563758" cy="475226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6652" y="1611869"/>
            <a:ext cx="4565553" cy="67175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954" indent="0">
              <a:buNone/>
              <a:defRPr sz="2200" b="1"/>
            </a:lvl2pPr>
            <a:lvl3pPr marL="1001908" indent="0">
              <a:buNone/>
              <a:defRPr sz="2000" b="1"/>
            </a:lvl3pPr>
            <a:lvl4pPr marL="1502862" indent="0">
              <a:buNone/>
              <a:defRPr sz="1800" b="1"/>
            </a:lvl4pPr>
            <a:lvl5pPr marL="2003816" indent="0">
              <a:buNone/>
              <a:defRPr sz="1800" b="1"/>
            </a:lvl5pPr>
            <a:lvl6pPr marL="2504770" indent="0">
              <a:buNone/>
              <a:defRPr sz="1800" b="1"/>
            </a:lvl6pPr>
            <a:lvl7pPr marL="3005724" indent="0">
              <a:buNone/>
              <a:defRPr sz="1800" b="1"/>
            </a:lvl7pPr>
            <a:lvl8pPr marL="3506678" indent="0">
              <a:buNone/>
              <a:defRPr sz="1800" b="1"/>
            </a:lvl8pPr>
            <a:lvl9pPr marL="400763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6652" y="2283619"/>
            <a:ext cx="4565553" cy="414885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49041" y="1611869"/>
            <a:ext cx="4567346" cy="67175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954" indent="0">
              <a:buNone/>
              <a:defRPr sz="2200" b="1"/>
            </a:lvl2pPr>
            <a:lvl3pPr marL="1001908" indent="0">
              <a:buNone/>
              <a:defRPr sz="2000" b="1"/>
            </a:lvl3pPr>
            <a:lvl4pPr marL="1502862" indent="0">
              <a:buNone/>
              <a:defRPr sz="1800" b="1"/>
            </a:lvl4pPr>
            <a:lvl5pPr marL="2003816" indent="0">
              <a:buNone/>
              <a:defRPr sz="1800" b="1"/>
            </a:lvl5pPr>
            <a:lvl6pPr marL="2504770" indent="0">
              <a:buNone/>
              <a:defRPr sz="1800" b="1"/>
            </a:lvl6pPr>
            <a:lvl7pPr marL="3005724" indent="0">
              <a:buNone/>
              <a:defRPr sz="1800" b="1"/>
            </a:lvl7pPr>
            <a:lvl8pPr marL="3506678" indent="0">
              <a:buNone/>
              <a:defRPr sz="1800" b="1"/>
            </a:lvl8pPr>
            <a:lvl9pPr marL="400763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49041" y="2283619"/>
            <a:ext cx="4567346" cy="414885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653" y="286702"/>
            <a:ext cx="3399498" cy="122015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9931" y="286703"/>
            <a:ext cx="5776455" cy="614576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6653" y="1506856"/>
            <a:ext cx="3399498" cy="4925616"/>
          </a:xfrm>
        </p:spPr>
        <p:txBody>
          <a:bodyPr/>
          <a:lstStyle>
            <a:lvl1pPr marL="0" indent="0">
              <a:buNone/>
              <a:defRPr sz="1500"/>
            </a:lvl1pPr>
            <a:lvl2pPr marL="500954" indent="0">
              <a:buNone/>
              <a:defRPr sz="1300"/>
            </a:lvl2pPr>
            <a:lvl3pPr marL="1001908" indent="0">
              <a:buNone/>
              <a:defRPr sz="1100"/>
            </a:lvl3pPr>
            <a:lvl4pPr marL="1502862" indent="0">
              <a:buNone/>
              <a:defRPr sz="1000"/>
            </a:lvl4pPr>
            <a:lvl5pPr marL="2003816" indent="0">
              <a:buNone/>
              <a:defRPr sz="1000"/>
            </a:lvl5pPr>
            <a:lvl6pPr marL="2504770" indent="0">
              <a:buNone/>
              <a:defRPr sz="1000"/>
            </a:lvl6pPr>
            <a:lvl7pPr marL="3005724" indent="0">
              <a:buNone/>
              <a:defRPr sz="1000"/>
            </a:lvl7pPr>
            <a:lvl8pPr marL="3506678" indent="0">
              <a:buNone/>
              <a:defRPr sz="1000"/>
            </a:lvl8pPr>
            <a:lvl9pPr marL="400763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348" y="5040630"/>
            <a:ext cx="6199823" cy="59507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25348" y="643414"/>
            <a:ext cx="6199823" cy="4320540"/>
          </a:xfrm>
        </p:spPr>
        <p:txBody>
          <a:bodyPr/>
          <a:lstStyle>
            <a:lvl1pPr marL="0" indent="0">
              <a:buNone/>
              <a:defRPr sz="3500"/>
            </a:lvl1pPr>
            <a:lvl2pPr marL="500954" indent="0">
              <a:buNone/>
              <a:defRPr sz="3100"/>
            </a:lvl2pPr>
            <a:lvl3pPr marL="1001908" indent="0">
              <a:buNone/>
              <a:defRPr sz="2600"/>
            </a:lvl3pPr>
            <a:lvl4pPr marL="1502862" indent="0">
              <a:buNone/>
              <a:defRPr sz="2200"/>
            </a:lvl4pPr>
            <a:lvl5pPr marL="2003816" indent="0">
              <a:buNone/>
              <a:defRPr sz="2200"/>
            </a:lvl5pPr>
            <a:lvl6pPr marL="2504770" indent="0">
              <a:buNone/>
              <a:defRPr sz="2200"/>
            </a:lvl6pPr>
            <a:lvl7pPr marL="3005724" indent="0">
              <a:buNone/>
              <a:defRPr sz="2200"/>
            </a:lvl7pPr>
            <a:lvl8pPr marL="3506678" indent="0">
              <a:buNone/>
              <a:defRPr sz="2200"/>
            </a:lvl8pPr>
            <a:lvl9pPr marL="4007632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25348" y="5635705"/>
            <a:ext cx="6199823" cy="845105"/>
          </a:xfrm>
        </p:spPr>
        <p:txBody>
          <a:bodyPr/>
          <a:lstStyle>
            <a:lvl1pPr marL="0" indent="0">
              <a:buNone/>
              <a:defRPr sz="1500"/>
            </a:lvl1pPr>
            <a:lvl2pPr marL="500954" indent="0">
              <a:buNone/>
              <a:defRPr sz="1300"/>
            </a:lvl2pPr>
            <a:lvl3pPr marL="1001908" indent="0">
              <a:buNone/>
              <a:defRPr sz="1100"/>
            </a:lvl3pPr>
            <a:lvl4pPr marL="1502862" indent="0">
              <a:buNone/>
              <a:defRPr sz="1000"/>
            </a:lvl4pPr>
            <a:lvl5pPr marL="2003816" indent="0">
              <a:buNone/>
              <a:defRPr sz="1000"/>
            </a:lvl5pPr>
            <a:lvl6pPr marL="2504770" indent="0">
              <a:buNone/>
              <a:defRPr sz="1000"/>
            </a:lvl6pPr>
            <a:lvl7pPr marL="3005724" indent="0">
              <a:buNone/>
              <a:defRPr sz="1000"/>
            </a:lvl7pPr>
            <a:lvl8pPr marL="3506678" indent="0">
              <a:buNone/>
              <a:defRPr sz="1000"/>
            </a:lvl8pPr>
            <a:lvl9pPr marL="400763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652" y="288370"/>
            <a:ext cx="9299734" cy="1200150"/>
          </a:xfrm>
          <a:prstGeom prst="rect">
            <a:avLst/>
          </a:prstGeom>
        </p:spPr>
        <p:txBody>
          <a:bodyPr vert="horz" lIns="100191" tIns="50095" rIns="100191" bIns="5009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6652" y="1680211"/>
            <a:ext cx="9299734" cy="4752261"/>
          </a:xfrm>
          <a:prstGeom prst="rect">
            <a:avLst/>
          </a:prstGeom>
        </p:spPr>
        <p:txBody>
          <a:bodyPr vert="horz" lIns="100191" tIns="50095" rIns="100191" bIns="5009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6652" y="6674168"/>
            <a:ext cx="2411042" cy="383381"/>
          </a:xfrm>
          <a:prstGeom prst="rect">
            <a:avLst/>
          </a:prstGeom>
        </p:spPr>
        <p:txBody>
          <a:bodyPr vert="horz" lIns="100191" tIns="50095" rIns="100191" bIns="5009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30455" y="6674168"/>
            <a:ext cx="3272129" cy="383381"/>
          </a:xfrm>
          <a:prstGeom prst="rect">
            <a:avLst/>
          </a:prstGeom>
        </p:spPr>
        <p:txBody>
          <a:bodyPr vert="horz" lIns="100191" tIns="50095" rIns="100191" bIns="5009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05344" y="6674168"/>
            <a:ext cx="2411042" cy="383381"/>
          </a:xfrm>
          <a:prstGeom prst="rect">
            <a:avLst/>
          </a:prstGeom>
        </p:spPr>
        <p:txBody>
          <a:bodyPr vert="horz" lIns="100191" tIns="50095" rIns="100191" bIns="5009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ll dir="rd"/>
  </p:transition>
  <p:txStyles>
    <p:titleStyle>
      <a:lvl1pPr algn="ctr" defTabSz="1001908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716" indent="-375716" algn="l" defTabSz="10019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4050" indent="-313096" algn="l" defTabSz="1001908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385" indent="-250477" algn="l" defTabSz="100190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3339" indent="-250477" algn="l" defTabSz="1001908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4293" indent="-250477" algn="l" defTabSz="1001908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5247" indent="-250477" algn="l" defTabSz="10019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6201" indent="-250477" algn="l" defTabSz="10019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7155" indent="-250477" algn="l" defTabSz="10019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8109" indent="-250477" algn="l" defTabSz="100190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954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908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862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816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770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5724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6678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7632" algn="l" defTabSz="100190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3825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50394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54292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88611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24971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7482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06279" y="576114"/>
            <a:ext cx="4626514" cy="648072"/>
          </a:xfrm>
          <a:prstGeom prst="rect">
            <a:avLst/>
          </a:prstGeom>
        </p:spPr>
        <p:txBody>
          <a:bodyPr vert="horz" lIns="100191" tIns="50095" rIns="100191" bIns="50095" rtlCol="0" anchor="ctr">
            <a:noAutofit/>
          </a:bodyPr>
          <a:lstStyle/>
          <a:p>
            <a:pPr marL="0" marR="0" lvl="0" indent="0" algn="ctr" defTabSz="100190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Работа с одарёнными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6" name="Объект 2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9175" y="1224186"/>
            <a:ext cx="8251853" cy="4680000"/>
          </a:xfrm>
          <a:prstGeom prst="rect">
            <a:avLst/>
          </a:prstGeom>
          <a:ln w="38100">
            <a:solidFill>
              <a:srgbClr val="BB053D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/>
          <a:srcRect l="1667" r="1667"/>
          <a:stretch>
            <a:fillRect/>
          </a:stretch>
        </p:blipFill>
        <p:spPr>
          <a:xfrm>
            <a:off x="339175" y="1224186"/>
            <a:ext cx="8283728" cy="4680000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rcRect l="1874" r="11938" b="3226"/>
          <a:stretch>
            <a:fillRect/>
          </a:stretch>
        </p:blipFill>
        <p:spPr>
          <a:xfrm>
            <a:off x="339175" y="1224186"/>
            <a:ext cx="6834286" cy="46800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1171264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31592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841" y="576114"/>
            <a:ext cx="6141357" cy="504056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Работа по коррекции знаний</a:t>
            </a:r>
            <a:endParaRPr lang="ru-RU" sz="35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74" t="1008" r="2815"/>
          <a:stretch>
            <a:fillRect/>
          </a:stretch>
        </p:blipFill>
        <p:spPr>
          <a:xfrm>
            <a:off x="413991" y="1080170"/>
            <a:ext cx="5971779" cy="56166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 l="2224" t="3324" r="2353" b="3490"/>
          <a:stretch>
            <a:fillRect/>
          </a:stretch>
        </p:blipFill>
        <p:spPr>
          <a:xfrm>
            <a:off x="413991" y="1080170"/>
            <a:ext cx="8119340" cy="4968552"/>
          </a:xfrm>
          <a:prstGeom prst="rect">
            <a:avLst/>
          </a:prstGeom>
          <a:ln w="38100">
            <a:solidFill>
              <a:srgbClr val="BB053D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 l="2604" r="3646" b="2128"/>
          <a:stretch>
            <a:fillRect/>
          </a:stretch>
        </p:blipFill>
        <p:spPr>
          <a:xfrm>
            <a:off x="413991" y="1080170"/>
            <a:ext cx="6624736" cy="5644820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61203244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252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7</Words>
  <Application>Microsoft Office PowerPoint</Application>
  <PresentationFormat>Произвольный</PresentationFormat>
  <Paragraphs>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по коррекции знаний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индивидуальной образовательной траектории при обучении математики.</dc:title>
  <dc:creator>User</dc:creator>
  <cp:lastModifiedBy>КАБ206</cp:lastModifiedBy>
  <cp:revision>57</cp:revision>
  <dcterms:created xsi:type="dcterms:W3CDTF">2017-11-09T15:25:13Z</dcterms:created>
  <dcterms:modified xsi:type="dcterms:W3CDTF">2017-11-23T07:15:48Z</dcterms:modified>
</cp:coreProperties>
</file>